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4"/>
  </p:sldMasterIdLst>
  <p:notesMasterIdLst>
    <p:notesMasterId r:id="rId10"/>
  </p:notesMasterIdLst>
  <p:sldIdLst>
    <p:sldId id="256" r:id="rId5"/>
    <p:sldId id="269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75"/>
    <a:srgbClr val="FFFF99"/>
    <a:srgbClr val="FF99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F3261-BC2A-45F0-98EF-1209EC893B04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1AC08-B236-440A-8AAC-40A10D1B0E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31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5A04-C4FC-4BB1-84B8-CF31FF100EDB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93C-BCCB-4A20-9210-9623E0055DA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71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5A04-C4FC-4BB1-84B8-CF31FF100EDB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93C-BCCB-4A20-9210-9623E0055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6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5A04-C4FC-4BB1-84B8-CF31FF100EDB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93C-BCCB-4A20-9210-9623E0055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7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5A04-C4FC-4BB1-84B8-CF31FF100EDB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93C-BCCB-4A20-9210-9623E0055D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728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5A04-C4FC-4BB1-84B8-CF31FF100EDB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93C-BCCB-4A20-9210-9623E0055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40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5A04-C4FC-4BB1-84B8-CF31FF100EDB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93C-BCCB-4A20-9210-9623E0055D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9023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5A04-C4FC-4BB1-84B8-CF31FF100EDB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93C-BCCB-4A20-9210-9623E0055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28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5A04-C4FC-4BB1-84B8-CF31FF100EDB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93C-BCCB-4A20-9210-9623E0055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63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5A04-C4FC-4BB1-84B8-CF31FF100EDB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93C-BCCB-4A20-9210-9623E0055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8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5A04-C4FC-4BB1-84B8-CF31FF100EDB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93C-BCCB-4A20-9210-9623E0055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1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5A04-C4FC-4BB1-84B8-CF31FF100EDB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93C-BCCB-4A20-9210-9623E0055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9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5A04-C4FC-4BB1-84B8-CF31FF100EDB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93C-BCCB-4A20-9210-9623E0055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3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5A04-C4FC-4BB1-84B8-CF31FF100EDB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93C-BCCB-4A20-9210-9623E0055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3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5A04-C4FC-4BB1-84B8-CF31FF100EDB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93C-BCCB-4A20-9210-9623E0055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8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5A04-C4FC-4BB1-84B8-CF31FF100EDB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93C-BCCB-4A20-9210-9623E0055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5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5A04-C4FC-4BB1-84B8-CF31FF100EDB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93C-BCCB-4A20-9210-9623E0055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1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5A04-C4FC-4BB1-84B8-CF31FF100EDB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A93C-BCCB-4A20-9210-9623E0055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7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0855A04-C4FC-4BB1-84B8-CF31FF100EDB}" type="datetimeFigureOut">
              <a:rPr lang="en-US" smtClean="0"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227A93C-BCCB-4A20-9210-9623E0055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60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724" y="1783063"/>
            <a:ext cx="9144000" cy="164149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SPE VINYL DIVISION</a:t>
            </a:r>
            <a:br>
              <a:rPr lang="en-US" dirty="0"/>
            </a:br>
            <a:r>
              <a:rPr lang="en-US" sz="3600" dirty="0"/>
              <a:t>SCHOLARSHIP AWARDEES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724" y="3424553"/>
            <a:ext cx="9144000" cy="1342319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solidFill>
                  <a:schemeClr val="tx1"/>
                </a:solidFill>
              </a:rPr>
              <a:t>Vinyltec</a:t>
            </a:r>
            <a:r>
              <a:rPr lang="en-US" sz="2400" dirty="0">
                <a:solidFill>
                  <a:schemeClr val="tx1"/>
                </a:solidFill>
              </a:rPr>
              <a:t> 2024, Chicago</a:t>
            </a:r>
          </a:p>
        </p:txBody>
      </p:sp>
    </p:spTree>
    <p:extLst>
      <p:ext uri="{BB962C8B-B14F-4D97-AF65-F5344CB8AC3E}">
        <p14:creationId xmlns:p14="http://schemas.microsoft.com/office/powerpoint/2010/main" val="90759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Katie </a:t>
            </a:r>
            <a:r>
              <a:rPr lang="en-US" sz="5400" dirty="0" err="1"/>
              <a:t>lavallee</a:t>
            </a:r>
            <a:endParaRPr lang="en-US" sz="5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8" r="142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Katie is attending Purdue University in West Lafayette IN, majoring in Civil Engineering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Katie is the daughter of Paul and Peggy Lavallee</a:t>
            </a:r>
          </a:p>
        </p:txBody>
      </p:sp>
    </p:spTree>
    <p:extLst>
      <p:ext uri="{BB962C8B-B14F-4D97-AF65-F5344CB8AC3E}">
        <p14:creationId xmlns:p14="http://schemas.microsoft.com/office/powerpoint/2010/main" val="117367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320326" cy="1143000"/>
          </a:xfrm>
        </p:spPr>
        <p:txBody>
          <a:bodyPr>
            <a:normAutofit/>
          </a:bodyPr>
          <a:lstStyle/>
          <a:p>
            <a:r>
              <a:rPr lang="en-US" sz="5400" dirty="0"/>
              <a:t>Isabella </a:t>
            </a:r>
            <a:r>
              <a:rPr lang="en-US" sz="5400" dirty="0" err="1"/>
              <a:t>badeau</a:t>
            </a:r>
            <a:endParaRPr lang="en-US" sz="5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r="215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Isabella is majoring in Digital Art at Louisiana State University in Baton Rouge, LA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Isabella is the daughter of Curt and Jaime Badeau</a:t>
            </a:r>
          </a:p>
        </p:txBody>
      </p:sp>
    </p:spTree>
    <p:extLst>
      <p:ext uri="{BB962C8B-B14F-4D97-AF65-F5344CB8AC3E}">
        <p14:creationId xmlns:p14="http://schemas.microsoft.com/office/powerpoint/2010/main" val="260662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justin</a:t>
            </a:r>
            <a:r>
              <a:rPr lang="en-US" sz="5400" dirty="0"/>
              <a:t> </a:t>
            </a:r>
            <a:r>
              <a:rPr lang="en-US" sz="5400" dirty="0" err="1"/>
              <a:t>cascais</a:t>
            </a:r>
            <a:endParaRPr lang="en-US" sz="5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" b="2176"/>
          <a:stretch>
            <a:fillRect/>
          </a:stretch>
        </p:blipFill>
        <p:spPr>
          <a:xfrm rot="5400000">
            <a:off x="344488" y="1560513"/>
            <a:ext cx="4572000" cy="32797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Justin is attending Texas State University in San Marcos TX, majoring in Business Administration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Justin is the son of Phil and Maria Cascais</a:t>
            </a:r>
          </a:p>
        </p:txBody>
      </p:sp>
    </p:spTree>
    <p:extLst>
      <p:ext uri="{BB962C8B-B14F-4D97-AF65-F5344CB8AC3E}">
        <p14:creationId xmlns:p14="http://schemas.microsoft.com/office/powerpoint/2010/main" val="227669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534" y="652585"/>
            <a:ext cx="9224720" cy="129930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Congratulations to our awardees and their families!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5013" y="2376852"/>
            <a:ext cx="9708297" cy="251166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Grants are available to children of Vinyl Division members in good standing for a minimum of two years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This one-time grant is open to all students attending college, junior college or post HS Vo-Tech in autumn of the award year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See upcoming Vinyl Division newsletters for more details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151971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363C559363D5408B09D8DE0674738A" ma:contentTypeVersion="10" ma:contentTypeDescription="Create a new document." ma:contentTypeScope="" ma:versionID="f51b3a630a8e23d166f0f2407983c06f">
  <xsd:schema xmlns:xsd="http://www.w3.org/2001/XMLSchema" xmlns:xs="http://www.w3.org/2001/XMLSchema" xmlns:p="http://schemas.microsoft.com/office/2006/metadata/properties" xmlns:ns3="cac08b6c-b020-470e-97e5-5d9a5ab7b753" targetNamespace="http://schemas.microsoft.com/office/2006/metadata/properties" ma:root="true" ma:fieldsID="65bc6317d5d60924f6404fbe4c5ba48e" ns3:_="">
    <xsd:import namespace="cac08b6c-b020-470e-97e5-5d9a5ab7b7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c08b6c-b020-470e-97e5-5d9a5ab7b7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C2EE9C-D58A-40C5-BB83-1E32219366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c08b6c-b020-470e-97e5-5d9a5ab7b7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F28149-5A4A-4FC1-819F-FCB91B1E79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711783-2FD6-43AB-A8AE-345454DAAC24}">
  <ds:schemaRefs>
    <ds:schemaRef ds:uri="http://purl.org/dc/terms/"/>
    <ds:schemaRef ds:uri="cac08b6c-b020-470e-97e5-5d9a5ab7b753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1598</TotalTime>
  <Words>145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Century Gothic</vt:lpstr>
      <vt:lpstr>Wingdings</vt:lpstr>
      <vt:lpstr>Wingdings 3</vt:lpstr>
      <vt:lpstr>Slice</vt:lpstr>
      <vt:lpstr>SPE VINYL DIVISION SCHOLARSHIP AWARDEES 2024</vt:lpstr>
      <vt:lpstr>Katie lavallee</vt:lpstr>
      <vt:lpstr>Isabella badeau</vt:lpstr>
      <vt:lpstr>justin cascais</vt:lpstr>
      <vt:lpstr>Congratulations to our awardees and their families!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Bourgeois</dc:creator>
  <cp:lastModifiedBy>Peggy Schipper</cp:lastModifiedBy>
  <cp:revision>130</cp:revision>
  <cp:lastPrinted>2023-06-22T14:57:13Z</cp:lastPrinted>
  <dcterms:created xsi:type="dcterms:W3CDTF">2022-08-01T19:06:08Z</dcterms:created>
  <dcterms:modified xsi:type="dcterms:W3CDTF">2025-04-02T20:56:36Z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0x0101003F363C559363D5408B09D8DE0674738A</vt:lpwstr>
  </property>
</Properties>
</file>